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notesMasterIdLst>
    <p:notesMasterId r:id="rId8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Who are we?
![bg right height:50%](https://mml.ikim.nrw/authors/sameh-khattab/avatar_hue9e57821a324ca288b4a1feb43d96712_1715522_270x270_fill_lanczos_center_3.png)
## Sameh Khattab
- M.Sc. Data Science
- PhD Candidate @ IKIM
- Areas of interest: NLP &amp; DevOps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height:50%](https://miro.medium.com/v2/resize:fit:1400/1*4SdKiLaiybcISktsLmQTOg.png)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 right height:80%](https://miro.medium.com/v2/resize:fit:765/1*_-kpR6xh2U7kUZRVrflUCw.jpeg)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![bg](https://miro.medium.com/v2/resize:fit:1400/0*yIXIkKdvOB_gi9em.png)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2025-03-13T12:32:00Z</dcterms:created>
  <dcterms:modified xsi:type="dcterms:W3CDTF">2025-03-13T12:32:00Z</dcterms:modified>
</cp:coreProperties>
</file>